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0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1770698-6BCC-4F81-BB11-97505AAAA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A46EAE2-4B79-4675-9B5E-331043BC2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18EB1C2-99BF-4837-8836-AEB49D6F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3FF7A95-6C31-49C9-A787-F1A1B343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A62314B-80F4-41A4-985D-D2FAEDBF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6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4928972-2D3C-493E-AD88-BE5D56AE0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4CAC6A8-3BFA-4BCA-A3D5-CF2706EAB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44124EC-CDCF-4169-8EEB-B44EE594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18C6654-9608-4769-80A0-03116754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713F0B5-E5DF-4358-BD8F-89A51E4D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04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504DC20B-EC50-4085-9F41-52C76CCCC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D280E8D2-442D-48EA-B086-AD7C6FC0A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FE5E675-63F1-4BF3-A0D7-C86477507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AD6F221-F391-43D0-BFF5-C10E60C1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7D0B665-59BF-4E44-B58D-25CF2357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1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326581D-EC3F-449F-93EC-043DCE4C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042D40B-D7B5-4C41-A32E-7E396CBD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C482EBE-02A6-4A3D-8D87-84F9184F5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6C96F0A-6418-4EC9-8B56-1D310342D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F5C87DE-E47A-4BF7-AA4C-43AFC7939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45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8EFFA15-67C2-4D96-8F89-CFCDF148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5F20C77-F678-4C56-87BA-BCCA28A2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D53A32E-ECB4-4119-A41C-F03BFD33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FB5DB2F-859F-41E2-9AEC-E7603D0C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89C3325-FB60-433C-9395-A276687F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0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74206C-3C6D-4B7D-BE68-DF1C7F4C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6F9277-2380-4A7F-B53C-A741400AE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E99B9AD-7048-4401-A721-2CBF32FDA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DA76CBA-3584-46E6-AA7A-FB88429F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62A8FA1-36D5-4EDA-A30D-671AB6C3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E452E74-547F-48B1-8C1B-2939B250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719AF40-2135-4EF0-A71F-CEE12B107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55DA34C-8BE6-4208-9D09-29DAB89B9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10D5ED7-FF9D-4CB0-9E24-9CE30EBB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79585F8B-90DE-4D4A-83DA-DBC5D4DA7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DF0CEBD2-C2AF-4D71-BAD2-7D6BE312B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D999A1A2-DB40-4C2A-8799-A0468301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33BA2CA1-C865-42E8-9923-E91B1AB4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C4C24AC0-7004-4054-BFD6-82F54002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26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C0FCEFB-49B9-40AB-A9B5-1FB2DDBB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88191BFA-48DD-4FF1-8FFC-77EA26C8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DDF1407-D9A4-4760-A5C4-8B322CF2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49BD572-E326-4306-9B8E-A00599779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12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328B7AA7-DF12-4681-8A90-40BBEFEE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A2CBBD27-403D-42ED-A61D-A62A866F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F7A2D065-9C2E-4D7C-8584-20F7A7F9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101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6BD033-E142-40F4-9128-0E8677B3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2B7F20B-8FD2-43BD-B3B1-2376C5A9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374240B9-A076-4932-9B4C-F067FE7DC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B2019A2-3D27-4E7E-81EB-5171DCCB7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6F1BAB3-0ECC-441E-90D3-7F10A088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C47FDCD-2FB7-4EDF-B3B5-0A0695E3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36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90580B-D625-4D6B-A1D8-199689B24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B4E775C4-0587-4EBF-84D1-B35D923D1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DB88CB98-1951-48C5-BBB2-DFF71735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7BBB9B4-E3EA-4439-9D3F-7E6BDFCF2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AABEA384-0487-4E61-A347-40FE0D48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B31A892-71DF-43B5-B365-EB93C909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40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E03A084-FCBE-4E8E-86B2-8869CEC3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C1A59C4D-6042-486F-BD52-C84A2A512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CFA0C92-18BF-463A-B36E-E5D62D03D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6CFB-F253-4A0F-A600-604B1F09DB5C}" type="datetimeFigureOut">
              <a:rPr lang="it-IT" smtClean="0"/>
              <a:t>23/06/2020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691BB75-78F4-4B22-B782-5996D5B37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8F3E770-AF7B-483A-B759-FD586D4E3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F94E-517F-4C02-B97D-24F30C2448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99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CB6CC30-2131-4AD6-A205-54D0E9E8F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54"/>
          <a:stretch/>
        </p:blipFill>
        <p:spPr>
          <a:xfrm>
            <a:off x="637309" y="504686"/>
            <a:ext cx="10917382" cy="1753606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B7A786BD-936C-48CA-847D-8B12C6876AE0}"/>
              </a:ext>
            </a:extLst>
          </p:cNvPr>
          <p:cNvSpPr/>
          <p:nvPr/>
        </p:nvSpPr>
        <p:spPr>
          <a:xfrm>
            <a:off x="764706" y="3264034"/>
            <a:ext cx="106625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 </a:t>
            </a:r>
            <a:r>
              <a:rPr lang="it-IT" sz="20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XXX olimpiade dei giochi logici linguistici matematici </a:t>
            </a:r>
          </a:p>
          <a:p>
            <a:pPr algn="ctr"/>
            <a:r>
              <a:rPr lang="it-IT" sz="2000" b="1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competizione plurilingue </a:t>
            </a:r>
            <a:r>
              <a:rPr lang="it-IT" sz="20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scientifico-matematica, finalizzata all'apprendimento ed insegnamento della matematica secondo esperienze volte alla costruzione di processi di pensiero e unità dei saperi</a:t>
            </a:r>
          </a:p>
          <a:p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0059EB54-0D0D-4A7E-9D31-A24E7F9AF545}"/>
              </a:ext>
            </a:extLst>
          </p:cNvPr>
          <p:cNvSpPr/>
          <p:nvPr/>
        </p:nvSpPr>
        <p:spPr>
          <a:xfrm>
            <a:off x="886690" y="4778352"/>
            <a:ext cx="10917382" cy="129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La competizione, aperta a tutti gli studenti di scuola italiana ed estera di ogni ordine e grado, è indetta    </a:t>
            </a:r>
            <a:r>
              <a:rPr lang="it-IT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nell’anno del cinquecentesimo</a:t>
            </a:r>
            <a:r>
              <a:rPr lang="it-IT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anniversario</a:t>
            </a:r>
            <a:r>
              <a:rPr lang="it-IT" b="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it-IT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di Raffaello Sanzio</a:t>
            </a:r>
            <a:r>
              <a:rPr lang="it-IT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 al fine di  promuovere  l' apprendimento e l'insegnamento della matematica  secondo lo stile didattico di Emma Castelnuovo.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2AA8EEBF-70C6-4242-B76F-D07243E9850C}"/>
              </a:ext>
            </a:extLst>
          </p:cNvPr>
          <p:cNvSpPr txBox="1"/>
          <p:nvPr/>
        </p:nvSpPr>
        <p:spPr>
          <a:xfrm>
            <a:off x="2968120" y="2576497"/>
            <a:ext cx="668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Anche quest’anno il nostro Istituto Comprensivo ha partecipato alla </a:t>
            </a:r>
          </a:p>
        </p:txBody>
      </p:sp>
    </p:spTree>
    <p:extLst>
      <p:ext uri="{BB962C8B-B14F-4D97-AF65-F5344CB8AC3E}">
        <p14:creationId xmlns:p14="http://schemas.microsoft.com/office/powerpoint/2010/main" val="3794333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LUIGI GERVASI</dc:creator>
  <cp:lastModifiedBy>pcutente7</cp:lastModifiedBy>
  <cp:revision>2</cp:revision>
  <dcterms:created xsi:type="dcterms:W3CDTF">2020-06-21T17:05:47Z</dcterms:created>
  <dcterms:modified xsi:type="dcterms:W3CDTF">2020-06-23T16:39:49Z</dcterms:modified>
</cp:coreProperties>
</file>