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4" autoAdjust="0"/>
    <p:restoredTop sz="94660"/>
  </p:normalViewPr>
  <p:slideViewPr>
    <p:cSldViewPr snapToGrid="0">
      <p:cViewPr>
        <p:scale>
          <a:sx n="79" d="100"/>
          <a:sy n="79" d="100"/>
        </p:scale>
        <p:origin x="-25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DD7DA6-AB70-458A-99A8-9DCA99183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1AC4EB0-7808-4514-A4FE-72330758F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0ECA6B4-29B1-4A43-AE47-CF89292E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2435B47-ACA4-4120-8782-5AAAA15F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2B54F93-0D31-4498-8D58-82FFB2BE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7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AC45BE8-A02C-4A3A-8C91-56658BBE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F9A352E-D946-4228-BF30-04004EC28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8BD380E-4269-46E6-9612-03C8E59F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A209F62-6F8C-41BB-9409-A393ACF5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C9CF000-1FD8-4A3E-AF92-B8F43D63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90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57F0CC65-7029-4268-A6B2-C9E013472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3F60789-70A9-4961-B494-F774B5AF7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7DA8D82-560D-4057-B708-6BAA166A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1331455-8929-48EE-BE90-4B4EFBA5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E06187F-180B-498C-A1FE-7DB22918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4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92D65D-E99F-4B2F-95A9-8FAFEDD5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C66C289-5CF5-4130-9F35-60EBD4F55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7686637-5C87-41B9-836C-7DBBB8E4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C33D5FB-D5AD-4D14-A317-D85D1510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3F6691B-9E7A-4BDA-A968-8AE708E5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3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566F0B-CF5E-46AD-ACB1-7F64EB76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E54D63F-4CB3-49C6-9BAC-1F4052C5E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81DCAE1-C94D-44CC-9DAB-7027F5E4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26D798D-CA26-4C27-A37A-25701040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48432E9-CB95-4707-B6C5-5D88942A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0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81C2E5-C72E-44D6-AACA-6FAB3CF1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FE89C02-350C-403C-9E5B-428F745D4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418C9C5-DFD7-4B84-AEDF-3C53F8087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9A2F1E5-0D1D-4C32-A8C8-6056024F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ACF3D87-D866-4C6B-90BB-DAA9E4D8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9ABDE93-B342-46C7-A929-DDB91F07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30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85FD1B4-C8DC-423A-B232-DCC7AA0E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130D304-1D02-4180-BB16-8BB04091D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997E9EC-0C49-4973-94EB-D6D3B4E60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D3C2BA7-E110-4ABD-9299-DD4038E48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F5C5711-A2C0-498F-BAFB-E733900E2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3BF8959C-A218-4165-A9FE-4DEFBE53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10C7E32-1582-4E8E-8566-935C1A5A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821830B-127D-4C4F-99C0-07C2DB18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35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F11F7D-25D6-4A2A-9F72-CB2A842C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20B8F71-155F-40C4-9343-64834A78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7DAAA8C-D070-4921-9722-07C71E99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6BE5BAA-3C7C-44CE-8428-873041DC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49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B9BF18C-8FAE-4694-879D-3151572A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57A5C9D-95FF-4D50-B1A4-5B1AA388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B1F62DEF-35D0-4E0C-8C30-9DC4F9B9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4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43B8FC-D760-4764-834A-4C0EA6C3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7BF2613-1500-4F77-851B-721E186A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0ABE2F-4D24-402B-B813-F7DAD03D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D7BE815-B4D9-4461-AEDB-F80A7981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264AD6-FB02-421F-B21A-03620C80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4F46A2D-517A-4150-9749-27A4B7C7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6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99B936B-6458-4D56-A24F-89BCB5D6A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7FFB0F73-064A-4FC9-86BD-7009944FE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B6CFD14-2F44-4EC4-ACE4-A27F6992C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C29311A-7FDF-496C-805B-EF9BC9BF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3E2EC18-64A6-467B-9D97-50B27A7B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BAE5C0F-9BC5-4473-AEF3-824F5B5B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32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38537C2-4951-49F9-AE4D-87D05C65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CDC8CA2-54C5-410D-9B1A-D49E1DED6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F0F4F40-24C5-4820-9F1B-F29CD59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8C50-C225-44FC-AA83-24583FEF6824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7E2DE16-672F-4299-B0BD-87CA658BB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DA82811-3081-4FFB-88D3-8512485B1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ACB1-35F3-4C7D-B002-D162F40965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00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19FFAA12-12CA-4958-91B3-12B3B570A0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26868"/>
          <a:stretch/>
        </p:blipFill>
        <p:spPr>
          <a:xfrm rot="5783143">
            <a:off x="99576" y="3317538"/>
            <a:ext cx="2930473" cy="2399864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F2200FB3-9665-4D6E-ABD7-4E1F9936FD94}"/>
              </a:ext>
            </a:extLst>
          </p:cNvPr>
          <p:cNvSpPr/>
          <p:nvPr/>
        </p:nvSpPr>
        <p:spPr>
          <a:xfrm>
            <a:off x="3851563" y="3331081"/>
            <a:ext cx="75645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«Geometriko»  è un modello ludo-didattico trasversale finalizzato allo sviluppo e al potenziamento della cognizione geometrica.</a:t>
            </a:r>
          </a:p>
          <a:p>
            <a:r>
              <a:rPr lang="it-IT" dirty="0">
                <a:latin typeface="Comic Sans MS" panose="030F0702030302020204" pitchFamily="66" charset="0"/>
              </a:rPr>
              <a:t>Geometriko propone attività strutturate per difficoltà crescente, da quelle destinate ai principianti (Livello G1/Scuola Primaria – G2/Scuola Secondaria Primo grado) fino alle più complesse (Studenti di Liceo Scientifico).</a:t>
            </a:r>
          </a:p>
          <a:p>
            <a:endParaRPr lang="it-IT" dirty="0">
              <a:latin typeface="Comic Sans MS" panose="030F0702030302020204" pitchFamily="66" charset="0"/>
            </a:endParaRPr>
          </a:p>
          <a:p>
            <a:r>
              <a:rPr lang="it-IT" dirty="0">
                <a:latin typeface="Comic Sans MS" panose="030F0702030302020204" pitchFamily="66" charset="0"/>
              </a:rPr>
              <a:t>Il nostro Istituto Comprensivo ha accettato la sfida e si è lanciato in questa avventura . . . dopo i tornei di classe in presenza, la continuazione quest’anno per la </a:t>
            </a:r>
            <a:r>
              <a:rPr lang="it-IT">
                <a:latin typeface="Comic Sans MS" panose="030F0702030302020204" pitchFamily="66" charset="0"/>
              </a:rPr>
              <a:t>prima volta </a:t>
            </a:r>
            <a:r>
              <a:rPr lang="it-IT" dirty="0">
                <a:latin typeface="Comic Sans MS" panose="030F0702030302020204" pitchFamily="66" charset="0"/>
              </a:rPr>
              <a:t>in versione on line</a:t>
            </a:r>
          </a:p>
          <a:p>
            <a:endParaRPr lang="it-IT" dirty="0">
              <a:latin typeface="Comic Sans MS" panose="030F0702030302020204" pitchFamily="66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8E143C81-0A64-426E-A024-D72063D9CB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16" b="65051"/>
          <a:stretch/>
        </p:blipFill>
        <p:spPr>
          <a:xfrm>
            <a:off x="765027" y="387598"/>
            <a:ext cx="6737912" cy="203953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37A6A0C-49EF-43DE-A58B-5C2AEC50496F}"/>
              </a:ext>
            </a:extLst>
          </p:cNvPr>
          <p:cNvSpPr txBox="1"/>
          <p:nvPr/>
        </p:nvSpPr>
        <p:spPr>
          <a:xfrm>
            <a:off x="4133983" y="2242471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/>
              <a:t>a.s.</a:t>
            </a:r>
            <a:r>
              <a:rPr lang="it-IT" i="1" dirty="0"/>
              <a:t> 2019/20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62F4AECA-947D-41FC-8819-D764BD522C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717"/>
          <a:stretch/>
        </p:blipFill>
        <p:spPr>
          <a:xfrm rot="609949">
            <a:off x="8270371" y="970821"/>
            <a:ext cx="3002409" cy="18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68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Personalizzato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LUIGI GERVASI</dc:creator>
  <cp:lastModifiedBy>pcutente7</cp:lastModifiedBy>
  <cp:revision>3</cp:revision>
  <dcterms:created xsi:type="dcterms:W3CDTF">2020-06-21T17:26:13Z</dcterms:created>
  <dcterms:modified xsi:type="dcterms:W3CDTF">2020-06-23T16:40:04Z</dcterms:modified>
</cp:coreProperties>
</file>